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94" r:id="rId1"/>
  </p:sldMasterIdLst>
  <p:notesMasterIdLst>
    <p:notesMasterId r:id="rId20"/>
  </p:notesMasterIdLst>
  <p:handoutMasterIdLst>
    <p:handoutMasterId r:id="rId21"/>
  </p:handoutMasterIdLst>
  <p:sldIdLst>
    <p:sldId id="393" r:id="rId2"/>
    <p:sldId id="408" r:id="rId3"/>
    <p:sldId id="403" r:id="rId4"/>
    <p:sldId id="383" r:id="rId5"/>
    <p:sldId id="392" r:id="rId6"/>
    <p:sldId id="406" r:id="rId7"/>
    <p:sldId id="402" r:id="rId8"/>
    <p:sldId id="386" r:id="rId9"/>
    <p:sldId id="401" r:id="rId10"/>
    <p:sldId id="411" r:id="rId11"/>
    <p:sldId id="395" r:id="rId12"/>
    <p:sldId id="399" r:id="rId13"/>
    <p:sldId id="405" r:id="rId14"/>
    <p:sldId id="397" r:id="rId15"/>
    <p:sldId id="407" r:id="rId16"/>
    <p:sldId id="396" r:id="rId17"/>
    <p:sldId id="391" r:id="rId18"/>
    <p:sldId id="412" r:id="rId19"/>
  </p:sldIdLst>
  <p:sldSz cx="9144000" cy="6858000" type="screen4x3"/>
  <p:notesSz cx="6858000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4" autoAdjust="0"/>
    <p:restoredTop sz="85542" autoAdjust="0"/>
  </p:normalViewPr>
  <p:slideViewPr>
    <p:cSldViewPr>
      <p:cViewPr varScale="1">
        <p:scale>
          <a:sx n="97" d="100"/>
          <a:sy n="97" d="100"/>
        </p:scale>
        <p:origin x="2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6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BED5453-A736-445F-9AB8-2C6EAACB2047}" type="datetimeFigureOut">
              <a:rPr lang="en-US" smtClean="0"/>
              <a:pPr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72DEC1D-EA2D-47E7-8504-3C2B5737F3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4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1829C37-288B-4B65-A852-AD6344DCD576}" type="datetimeFigureOut">
              <a:rPr lang="en-US" smtClean="0"/>
              <a:pPr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3331"/>
            <a:ext cx="5486400" cy="4190524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981CC6F-8D28-441F-8627-AF85920400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61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are some basic information of me and you can see more at my personal site: </a:t>
            </a:r>
            <a:r>
              <a:rPr kumimoji="1" lang="en-US" altLang="zh-CN" dirty="0" err="1"/>
              <a:t>suxy.info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Geonsoo arranged me another project. Droplet tracking by camera of iPhone.</a:t>
            </a:r>
          </a:p>
          <a:p>
            <a:r>
              <a:rPr kumimoji="1" lang="en-US" altLang="zh-CN" dirty="0"/>
              <a:t>After a period of learning and testing, the basic functions have been implemented.</a:t>
            </a:r>
          </a:p>
          <a:p>
            <a:r>
              <a:rPr kumimoji="1" lang="en-US" altLang="zh-CN" dirty="0"/>
              <a:t>One way I used is to detect the connected domain after image processing and check every region by it’s size and shape. You can see a demo of Matlab in the downside of this slide.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2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the other way I used is a ready-made algorithm called Circle Hough Transformation.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07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But there will be some wrong results due to the unstable environment.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1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the Hough Transform is time costly which means we can’t get ideal framerate and the tracking will be impossible.</a:t>
            </a:r>
          </a:p>
          <a:p>
            <a:r>
              <a:rPr kumimoji="1" lang="en-US" altLang="zh-CN" dirty="0"/>
              <a:t>So my next week plan is mainly about testing in real runner environment and improving algorithm.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2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yes, writing documents.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84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are some reference.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45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 all of you for watching and listening.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 admire the spirit of geeks and dream of becoming a true geek.</a:t>
            </a:r>
          </a:p>
          <a:p>
            <a:r>
              <a:rPr kumimoji="1" lang="en-US" altLang="zh-CN" dirty="0"/>
              <a:t>The two are simple projects of 3D printing and laser cutting.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6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I have some hardware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 experience, such as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arduino</a:t>
            </a:r>
            <a:r>
              <a:rPr kumimoji="1" lang="en-US" altLang="zh-CN" dirty="0"/>
              <a:t>, </a:t>
            </a:r>
            <a:r>
              <a:rPr kumimoji="1" lang="en" altLang="zh-CN" dirty="0"/>
              <a:t>single chip microcomputer and raspberry pi.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3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Last summer I worked as an intern in a start-up company in Shanghai, and learned a lot of skills.</a:t>
            </a:r>
          </a:p>
          <a:p>
            <a:r>
              <a:rPr kumimoji="1" lang="en-US" altLang="zh-CN" dirty="0"/>
              <a:t>	Lidar Calibration by </a:t>
            </a:r>
            <a:r>
              <a:rPr kumimoji="1" lang="en-US" altLang="zh-CN" dirty="0" err="1"/>
              <a:t>Python+Qt</a:t>
            </a:r>
            <a:endParaRPr kumimoji="1" lang="en-US" altLang="zh-CN" dirty="0"/>
          </a:p>
          <a:p>
            <a:r>
              <a:rPr kumimoji="1" lang="en-US" altLang="zh-CN" dirty="0"/>
              <a:t>	Power adapter board by Altium Designer</a:t>
            </a:r>
          </a:p>
          <a:p>
            <a:r>
              <a:rPr kumimoji="1" lang="en-US" altLang="zh-CN" dirty="0"/>
              <a:t>	Document generator by Python</a:t>
            </a:r>
          </a:p>
          <a:p>
            <a:r>
              <a:rPr kumimoji="1" lang="en-US" altLang="zh-CN" dirty="0"/>
              <a:t>	FPGA Random Generator by Verilog</a:t>
            </a:r>
          </a:p>
          <a:p>
            <a:r>
              <a:rPr kumimoji="1" lang="en-US" altLang="zh-CN" dirty="0"/>
              <a:t>	3D Point cloud Visualization by </a:t>
            </a:r>
            <a:r>
              <a:rPr kumimoji="1" lang="en-US" altLang="zh-CN" dirty="0" err="1"/>
              <a:t>Python+VTK</a:t>
            </a:r>
            <a:endParaRPr kumimoji="1" lang="en-US" altLang="zh-CN" dirty="0"/>
          </a:p>
          <a:p>
            <a:r>
              <a:rPr kumimoji="1" lang="en-US" altLang="zh-CN" dirty="0"/>
              <a:t>	Testing Container by </a:t>
            </a:r>
            <a:r>
              <a:rPr kumimoji="1" lang="en-US" altLang="zh-CN" dirty="0" err="1"/>
              <a:t>Solidworks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3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here is my first research project.</a:t>
            </a:r>
          </a:p>
          <a:p>
            <a:r>
              <a:rPr kumimoji="1" lang="en-US" altLang="zh-CN" dirty="0"/>
              <a:t>It’s an experiment equipment and my part was to do experiment and analysis data.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5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 was a simulation project by COMSOL.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6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 is a project that I am still working on.</a:t>
            </a:r>
          </a:p>
          <a:p>
            <a:r>
              <a:rPr kumimoji="1" lang="en-US" altLang="zh-CN" dirty="0"/>
              <a:t>Simulate by Fortran &amp; CPP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is some research progress of these days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0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 is the application of iOS BLE communicating and illustrating.</a:t>
            </a:r>
          </a:p>
          <a:p>
            <a:r>
              <a:rPr kumimoji="1" lang="en-US" altLang="zh-CN" dirty="0"/>
              <a:t>I read all the code and modified some for my part.</a:t>
            </a:r>
          </a:p>
          <a:p>
            <a:r>
              <a:rPr kumimoji="1" lang="en-US" altLang="zh-CN" dirty="0"/>
              <a:t>It’s a bit simple and almost done.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4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040A-502A-4995-B9D4-3DC3A7207CD2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D008-63CF-42D0-A057-6F25741C4976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0F52-E8F9-4570-98C0-34AC3313678D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5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B7D3-0A77-4E26-8A81-8CC61AB36DD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3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D302-1B8F-45A8-8067-916DCB9B659E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1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D02A7-601A-45C6-A31C-F6DB84FC9DD8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85-B1BC-4A76-B346-109F0CF7A521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3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D7B6-2901-4E68-A857-6B7825267D9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F800-EA35-44EA-804B-F226ADC59B29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CBBE-0B58-466A-A59A-2BCA8725A7CE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57B70-EEE9-4A7D-BE60-C6099D5F2A75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172200"/>
            <a:ext cx="1828800" cy="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3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tunes.apple.com/app/id122192437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column/details/opencv-tutorial.html" TargetMode="External"/><Relationship Id="rId5" Type="http://schemas.openxmlformats.org/officeDocument/2006/relationships/hyperlink" Target="https://seisman.github.io/how-to-write-makefile/rules.html" TargetMode="External"/><Relationship Id="rId4" Type="http://schemas.openxmlformats.org/officeDocument/2006/relationships/hyperlink" Target="https://github.com/Itseez/opencv_for_ios_book_sample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uxy15tsinghu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suxy.info" TargetMode="External"/><Relationship Id="rId4" Type="http://schemas.openxmlformats.org/officeDocument/2006/relationships/hyperlink" Target="mailto:suxy15@mails.tsinghua.edu.c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gif"/><Relationship Id="rId4" Type="http://schemas.openxmlformats.org/officeDocument/2006/relationships/image" Target="../media/image19.png"/><Relationship Id="rId9" Type="http://schemas.openxmlformats.org/officeDocument/2006/relationships/image" Target="../media/image2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Self-introduction and Research Progress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Jul 16, 2018</a:t>
            </a:r>
            <a:endParaRPr lang="en-US" dirty="0"/>
          </a:p>
          <a:p>
            <a:r>
              <a:rPr lang="en-US" dirty="0"/>
              <a:t>Xingyu Su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8BB6-0EDF-2D4B-86CB-8FCBCB7D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819400"/>
            <a:ext cx="8229600" cy="868362"/>
          </a:xfrm>
        </p:spPr>
        <p:txBody>
          <a:bodyPr/>
          <a:lstStyle/>
          <a:p>
            <a:r>
              <a:rPr kumimoji="1" lang="en-US" altLang="zh-CN" b="1" dirty="0"/>
              <a:t>Research Progress</a:t>
            </a:r>
            <a:endParaRPr kumimoji="1"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7079-385E-6B49-B626-A30271D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00841-D23C-FC4E-AFA4-709E89EB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7DBC-36ED-E84A-BCD1-590080C3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4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BLE Application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ED7F16A-95C3-3440-ABF2-668DCF10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3809999" cy="4576525"/>
          </a:xfrm>
        </p:spPr>
        <p:txBody>
          <a:bodyPr/>
          <a:lstStyle/>
          <a:p>
            <a:r>
              <a:rPr kumimoji="1" lang="en-US" altLang="zh-CN" dirty="0"/>
              <a:t>Add some functions</a:t>
            </a:r>
          </a:p>
          <a:p>
            <a:pPr lvl="1"/>
            <a:r>
              <a:rPr lang="en" altLang="zh-CN" dirty="0"/>
              <a:t>Select 2 points </a:t>
            </a:r>
          </a:p>
          <a:p>
            <a:pPr lvl="1"/>
            <a:r>
              <a:rPr lang="en" altLang="zh-CN" dirty="0"/>
              <a:t>calculate statistical information and show</a:t>
            </a:r>
          </a:p>
          <a:p>
            <a:r>
              <a:rPr lang="en" altLang="zh-CN" dirty="0"/>
              <a:t>Revise the selected points’ X value error</a:t>
            </a:r>
          </a:p>
          <a:p>
            <a:r>
              <a:rPr lang="en" altLang="zh-CN" dirty="0"/>
              <a:t>Improve performance when selecting 2 points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FD589A-B914-7543-AA15-AC16ED5819EA}"/>
              </a:ext>
            </a:extLst>
          </p:cNvPr>
          <p:cNvSpPr txBox="1"/>
          <p:nvPr/>
        </p:nvSpPr>
        <p:spPr>
          <a:xfrm>
            <a:off x="457200" y="598701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BLE: Bluetooth Low Energy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4A3725-C1B5-D54A-9856-6CDC1E66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36" y="1501133"/>
            <a:ext cx="2060620" cy="3657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6F16AD-C19D-F54E-BCB5-5325FCDDF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24000"/>
            <a:ext cx="2044537" cy="36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0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226FCA-79FD-EA4B-A19F-79A2D30A3564}"/>
              </a:ext>
            </a:extLst>
          </p:cNvPr>
          <p:cNvSpPr txBox="1">
            <a:spLocks/>
          </p:cNvSpPr>
          <p:nvPr/>
        </p:nvSpPr>
        <p:spPr>
          <a:xfrm>
            <a:off x="609600" y="1447800"/>
            <a:ext cx="3867385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Learning:</a:t>
            </a:r>
          </a:p>
          <a:p>
            <a:pPr lvl="1"/>
            <a:r>
              <a:rPr lang="en" altLang="zh-CN" dirty="0"/>
              <a:t>OpenCV learning</a:t>
            </a:r>
          </a:p>
          <a:p>
            <a:pPr lvl="1"/>
            <a:r>
              <a:rPr lang="en" altLang="zh-CN" dirty="0"/>
              <a:t>Makefile learning</a:t>
            </a:r>
          </a:p>
          <a:p>
            <a:r>
              <a:rPr lang="en" altLang="zh-CN" dirty="0"/>
              <a:t>Tests:</a:t>
            </a:r>
          </a:p>
          <a:p>
            <a:pPr lvl="1"/>
            <a:r>
              <a:rPr lang="en" altLang="zh-CN" dirty="0"/>
              <a:t>Camera Test</a:t>
            </a:r>
          </a:p>
          <a:p>
            <a:pPr lvl="1"/>
            <a:r>
              <a:rPr lang="en" altLang="zh-CN" dirty="0"/>
              <a:t>Matlab Test</a:t>
            </a:r>
          </a:p>
          <a:p>
            <a:pPr lvl="1"/>
            <a:r>
              <a:rPr lang="en" altLang="zh-CN" dirty="0"/>
              <a:t>OpenCV Test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94C50-9569-3C43-91C4-CBFB4B89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33" y="1066799"/>
            <a:ext cx="4359167" cy="32693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7D4481A-263C-F348-9E16-2B782776D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33" y="3003237"/>
            <a:ext cx="4362215" cy="31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85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519654-CB94-FA4B-9718-5525CA5C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3068E7-7155-1C4F-B89E-C80DB14C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"/>
          <a:stretch/>
        </p:blipFill>
        <p:spPr>
          <a:xfrm>
            <a:off x="4217260" y="1143001"/>
            <a:ext cx="2290220" cy="4572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AD2FD6-6F9A-6347-AABD-F2BA32646C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1613"/>
          <a:stretch/>
        </p:blipFill>
        <p:spPr>
          <a:xfrm>
            <a:off x="6553200" y="1143000"/>
            <a:ext cx="2312429" cy="45720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F5F705-2707-FA44-A4C0-DB8F61FE20D9}"/>
              </a:ext>
            </a:extLst>
          </p:cNvPr>
          <p:cNvSpPr txBox="1">
            <a:spLocks/>
          </p:cNvSpPr>
          <p:nvPr/>
        </p:nvSpPr>
        <p:spPr>
          <a:xfrm>
            <a:off x="609601" y="1447800"/>
            <a:ext cx="360766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Circle Hough Transform</a:t>
            </a:r>
          </a:p>
          <a:p>
            <a:pPr lvl="1"/>
            <a:r>
              <a:rPr lang="en" altLang="zh-CN" dirty="0"/>
              <a:t>Assume circle radius by provided range</a:t>
            </a:r>
          </a:p>
          <a:p>
            <a:pPr lvl="1"/>
            <a:r>
              <a:rPr lang="en" altLang="zh-CN" dirty="0"/>
              <a:t>Intersection point of every circle from every point corresponding to the center point of an original circle</a:t>
            </a:r>
          </a:p>
          <a:p>
            <a:pPr lvl="1"/>
            <a:r>
              <a:rPr lang="en" altLang="zh-CN" dirty="0"/>
              <a:t>Once center point fixed, adjusting radius to get the best result</a:t>
            </a:r>
          </a:p>
        </p:txBody>
      </p:sp>
    </p:spTree>
    <p:extLst>
      <p:ext uri="{BB962C8B-B14F-4D97-AF65-F5344CB8AC3E}">
        <p14:creationId xmlns:p14="http://schemas.microsoft.com/office/powerpoint/2010/main" val="381802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1077B262-A55C-EE44-828E-9E1B9D817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20000" cy="5715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4D9945-453A-ED4F-BE57-BF9A17CD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522EA454-97AA-3442-95C1-2B7CF8293D3C}"/>
              </a:ext>
            </a:extLst>
          </p:cNvPr>
          <p:cNvCxnSpPr>
            <a:cxnSpLocks/>
          </p:cNvCxnSpPr>
          <p:nvPr/>
        </p:nvCxnSpPr>
        <p:spPr>
          <a:xfrm flipH="1">
            <a:off x="7010400" y="838200"/>
            <a:ext cx="685800" cy="2743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90EA399-F9DA-CB40-AFBA-E601581E1115}"/>
              </a:ext>
            </a:extLst>
          </p:cNvPr>
          <p:cNvCxnSpPr>
            <a:cxnSpLocks/>
          </p:cNvCxnSpPr>
          <p:nvPr/>
        </p:nvCxnSpPr>
        <p:spPr>
          <a:xfrm flipH="1">
            <a:off x="6934200" y="838200"/>
            <a:ext cx="762000" cy="17526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CE60DE3-58E6-4C43-A84F-9D49827F5F7A}"/>
              </a:ext>
            </a:extLst>
          </p:cNvPr>
          <p:cNvCxnSpPr>
            <a:cxnSpLocks/>
          </p:cNvCxnSpPr>
          <p:nvPr/>
        </p:nvCxnSpPr>
        <p:spPr>
          <a:xfrm flipH="1">
            <a:off x="5029200" y="838200"/>
            <a:ext cx="15621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570B10A-6B5F-B34F-A70B-3C68300B0652}"/>
              </a:ext>
            </a:extLst>
          </p:cNvPr>
          <p:cNvSpPr txBox="1"/>
          <p:nvPr/>
        </p:nvSpPr>
        <p:spPr>
          <a:xfrm>
            <a:off x="7315200" y="533400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Correct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CADA13-A3E8-AD46-B9EA-E490396F16C0}"/>
              </a:ext>
            </a:extLst>
          </p:cNvPr>
          <p:cNvSpPr txBox="1"/>
          <p:nvPr/>
        </p:nvSpPr>
        <p:spPr>
          <a:xfrm>
            <a:off x="6337852" y="533400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Wrong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40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D3168-0351-5945-B906-2F1294D3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6EC17-ADEE-484F-A1FC-80B50020F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[x] Unable to destroy point layer</a:t>
            </a:r>
          </a:p>
          <a:p>
            <a:r>
              <a:rPr kumimoji="1" lang="en-US" altLang="zh-CN" dirty="0"/>
              <a:t>[x] Memory Leak</a:t>
            </a:r>
          </a:p>
          <a:p>
            <a:r>
              <a:rPr kumimoji="1" lang="en-US" altLang="zh-CN" dirty="0"/>
              <a:t>[x] Multi circles detecting by Hough transform</a:t>
            </a:r>
          </a:p>
          <a:p>
            <a:r>
              <a:rPr kumimoji="1" lang="en-US" altLang="zh-CN" dirty="0"/>
              <a:t>[  ] Algorithm Complexity</a:t>
            </a:r>
          </a:p>
          <a:p>
            <a:r>
              <a:rPr kumimoji="1" lang="en-US" altLang="zh-CN" dirty="0"/>
              <a:t>[  ] Stable environment required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A90104-742D-A543-9AAB-72AB7507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665F3F-C5A1-7040-84F9-739CBB716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580413-8729-DE42-9322-A083C03C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4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week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code with lens and runner</a:t>
            </a:r>
          </a:p>
          <a:p>
            <a:r>
              <a:rPr lang="en-US" dirty="0"/>
              <a:t>Improve algorithm</a:t>
            </a:r>
          </a:p>
          <a:p>
            <a:r>
              <a:rPr lang="en-US" dirty="0"/>
              <a:t>Complete document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4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HM10 Serial</a:t>
            </a:r>
            <a:endParaRPr lang="en" altLang="zh-CN" dirty="0">
              <a:hlinkClick r:id="rId4"/>
            </a:endParaRPr>
          </a:p>
          <a:p>
            <a:r>
              <a:rPr lang="en" altLang="zh-CN" dirty="0">
                <a:hlinkClick r:id="rId4"/>
              </a:rPr>
              <a:t>OpenCV for iOS Book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Makefile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OpenCV Tutorial</a:t>
            </a:r>
            <a:endParaRPr lang="zh-CN" altLang="en-US" dirty="0"/>
          </a:p>
          <a:p>
            <a:endParaRPr lang="en" altLang="zh-CN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9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8BB6-0EDF-2D4B-86CB-8FCBCB7D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819400"/>
            <a:ext cx="8229600" cy="868362"/>
          </a:xfrm>
        </p:spPr>
        <p:txBody>
          <a:bodyPr/>
          <a:lstStyle/>
          <a:p>
            <a:r>
              <a:rPr kumimoji="1" lang="en-US" altLang="zh-CN" b="1" dirty="0"/>
              <a:t>Thanks</a:t>
            </a:r>
            <a:endParaRPr kumimoji="1"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7079-385E-6B49-B626-A30271D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00841-D23C-FC4E-AFA4-709E89EB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7DBC-36ED-E84A-BCD1-590080C3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8BB6-0EDF-2D4B-86CB-8FCBCB7D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819400"/>
            <a:ext cx="8229600" cy="868362"/>
          </a:xfrm>
        </p:spPr>
        <p:txBody>
          <a:bodyPr/>
          <a:lstStyle/>
          <a:p>
            <a:r>
              <a:rPr kumimoji="1" lang="en-US" altLang="zh-CN" b="1" dirty="0"/>
              <a:t>Self-introduction</a:t>
            </a:r>
            <a:endParaRPr kumimoji="1"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7079-385E-6B49-B626-A30271D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00841-D23C-FC4E-AFA4-709E89EB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7DBC-36ED-E84A-BCD1-590080C3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8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Xingyu Su (“</a:t>
            </a:r>
            <a:r>
              <a:rPr lang="zh-CN" altLang="en-US" dirty="0"/>
              <a:t>苏星宇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in Chinese</a:t>
            </a:r>
            <a:r>
              <a:rPr lang="en-US" dirty="0"/>
              <a:t>)</a:t>
            </a:r>
          </a:p>
          <a:p>
            <a:r>
              <a:rPr lang="en" altLang="zh-CN" dirty="0"/>
              <a:t>Email:</a:t>
            </a:r>
          </a:p>
          <a:p>
            <a:pPr lvl="1"/>
            <a:r>
              <a:rPr lang="en" altLang="zh-CN" dirty="0">
                <a:hlinkClick r:id="rId3"/>
              </a:rPr>
              <a:t>suxy15tsinghua@gmail.com</a:t>
            </a:r>
            <a:endParaRPr lang="en" altLang="zh-CN" dirty="0"/>
          </a:p>
          <a:p>
            <a:pPr lvl="1"/>
            <a:r>
              <a:rPr lang="en" altLang="zh-CN" dirty="0">
                <a:hlinkClick r:id="rId4"/>
              </a:rPr>
              <a:t>suxy15@mails.tsinghua.edu.cn</a:t>
            </a:r>
            <a:endParaRPr lang="en" altLang="zh-CN" dirty="0"/>
          </a:p>
          <a:p>
            <a:r>
              <a:rPr lang="en" altLang="zh-CN" dirty="0"/>
              <a:t>Phone: </a:t>
            </a:r>
          </a:p>
          <a:p>
            <a:pPr lvl="1"/>
            <a:r>
              <a:rPr lang="en" altLang="zh-CN" dirty="0"/>
              <a:t>1 (919) 638 2702</a:t>
            </a:r>
          </a:p>
          <a:p>
            <a:r>
              <a:rPr lang="en-US" altLang="zh-CN" dirty="0"/>
              <a:t>Website: </a:t>
            </a:r>
            <a:r>
              <a:rPr lang="en-US" altLang="zh-CN" dirty="0">
                <a:hlinkClick r:id="rId5"/>
              </a:rPr>
              <a:t>suxy.info</a:t>
            </a:r>
            <a:endParaRPr lang="en" altLang="zh-CN" dirty="0"/>
          </a:p>
          <a:p>
            <a:r>
              <a:rPr lang="en" altLang="zh-CN" dirty="0"/>
              <a:t>Education: 2015-present in Tsinghua University</a:t>
            </a:r>
          </a:p>
          <a:p>
            <a:pPr lvl="1"/>
            <a:r>
              <a:rPr lang="en" altLang="zh-CN" dirty="0"/>
              <a:t>Undergraduate in </a:t>
            </a:r>
            <a:r>
              <a:rPr lang="en" altLang="zh-CN" b="1" dirty="0"/>
              <a:t>Department of Energy and Power Engineering</a:t>
            </a:r>
          </a:p>
          <a:p>
            <a:pPr lvl="1"/>
            <a:r>
              <a:rPr lang="en" altLang="zh-CN" dirty="0"/>
              <a:t>Minor in </a:t>
            </a:r>
            <a:r>
              <a:rPr lang="en" altLang="zh-CN" b="1" dirty="0"/>
              <a:t>Computer Technology and Application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printing, Laser cutting</a:t>
            </a:r>
          </a:p>
        </p:txBody>
      </p:sp>
      <p:pic>
        <p:nvPicPr>
          <p:cNvPr id="8" name="3d打印">
            <a:hlinkClick r:id="" action="ppaction://media"/>
            <a:extLst>
              <a:ext uri="{FF2B5EF4-FFF2-40B4-BE49-F238E27FC236}">
                <a16:creationId xmlns:a16="http://schemas.microsoft.com/office/drawing/2014/main" id="{A70EE6FA-974B-8248-AA18-8EEE1662C0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6800" y="1524000"/>
            <a:ext cx="6483097" cy="3646742"/>
          </a:xfr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D7B6-2901-4E68-A857-6B7825267D9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我的影片">
            <a:hlinkClick r:id="" action="ppaction://media"/>
            <a:extLst>
              <a:ext uri="{FF2B5EF4-FFF2-40B4-BE49-F238E27FC236}">
                <a16:creationId xmlns:a16="http://schemas.microsoft.com/office/drawing/2014/main" id="{D6A2E2EE-4EB3-184F-A5AE-70BE4460C9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4080" r="34254"/>
          <a:stretch/>
        </p:blipFill>
        <p:spPr>
          <a:xfrm>
            <a:off x="6114289" y="1517904"/>
            <a:ext cx="2056413" cy="36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5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Self-balance scooter, </a:t>
            </a:r>
            <a:r>
              <a:rPr lang="en" altLang="zh-CN" dirty="0"/>
              <a:t>POV display</a:t>
            </a:r>
            <a:endParaRPr lang="en-US" dirty="0"/>
          </a:p>
        </p:txBody>
      </p:sp>
      <p:pic>
        <p:nvPicPr>
          <p:cNvPr id="7" name="摇摇棒">
            <a:hlinkClick r:id="" action="ppaction://media"/>
            <a:extLst>
              <a:ext uri="{FF2B5EF4-FFF2-40B4-BE49-F238E27FC236}">
                <a16:creationId xmlns:a16="http://schemas.microsoft.com/office/drawing/2014/main" id="{B33C6488-0B38-CB4B-A712-B2C193C67D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7542" y="1495108"/>
            <a:ext cx="2267458" cy="400224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52A5EB-78BB-EC46-A926-718D44324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1492058"/>
            <a:ext cx="3003973" cy="40052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55905F-CE16-B746-9C6D-BBF1842FF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1" y="1495107"/>
            <a:ext cx="2998899" cy="40022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38D5EAA-253C-4B40-A16A-07B2E3D24994}"/>
              </a:ext>
            </a:extLst>
          </p:cNvPr>
          <p:cNvSpPr txBox="1"/>
          <p:nvPr/>
        </p:nvSpPr>
        <p:spPr>
          <a:xfrm>
            <a:off x="343907" y="5987018"/>
            <a:ext cx="293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POV: Persistence Of Vision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7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2C3F7-4568-3943-B669-A39E7EFB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2017 Intern @</a:t>
            </a:r>
            <a:r>
              <a:rPr lang="en" altLang="zh-CN" dirty="0"/>
              <a:t>Hesai Photonics Technology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0B7EA8B-6CA1-944B-91A6-C7D0B79D1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3" y="1168564"/>
            <a:ext cx="5929912" cy="483076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5622AC-E401-1547-9F4A-410757F9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E18658-68E7-D345-BE33-4C200A67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79E26-21B2-9744-B0C3-A4C8D3B7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A1E591E-1CF6-994A-B9D6-76D40A14E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71540"/>
            <a:ext cx="6590663" cy="48438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1ED9E2-1638-734E-9CDE-BDE963B80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68565"/>
            <a:ext cx="4708457" cy="48508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73DFEB9-134A-9F43-A60F-4BC5DE997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93" y="1152462"/>
            <a:ext cx="4494370" cy="48411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5949986-A23C-6E49-91A6-6AE0FDE2ED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5" y="1167169"/>
            <a:ext cx="7427690" cy="420840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BBBB857-8C3B-3A49-A49B-24BF1559C2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5" y="3557180"/>
            <a:ext cx="7421594" cy="246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4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b="1" dirty="0"/>
              <a:t>Portable construction material thermal property measuring instrument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C8E325-41FA-0248-9649-BBCD20E2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3" y="1648966"/>
            <a:ext cx="2926997" cy="18274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CDEA0C-0100-EE41-A399-BE3C5E210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50" y="1676399"/>
            <a:ext cx="2852550" cy="18000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4E1C1A-EC62-EA4F-9793-95C83FD30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76400"/>
            <a:ext cx="2156968" cy="1800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2B82F0-AC27-6C47-B0F4-A7A9A8C143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4" y="3657600"/>
            <a:ext cx="4226256" cy="23087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1130EB-68ED-A24A-A125-96C2D9B25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3657600"/>
            <a:ext cx="2320537" cy="23087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Simulation of electrostatic precipitators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AF5DBD-6150-AD40-A77A-BC20B34B2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" y="990600"/>
            <a:ext cx="3882643" cy="12942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6542D2-A047-E546-BB57-F88D0AC36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" y="2286000"/>
            <a:ext cx="3882643" cy="12942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5954578-823D-2248-8BE1-4CA0AFB2B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3581400"/>
            <a:ext cx="3871745" cy="129058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827216D-E5C8-9C48-8261-DA35DF876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4887976"/>
            <a:ext cx="3852672" cy="12842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321209A-ABBE-B04F-BF33-BDA08C369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13" y="996190"/>
            <a:ext cx="3891787" cy="129726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D96BC9-DACE-CE4D-95B8-C132ADA0D5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13" y="2293452"/>
            <a:ext cx="3891787" cy="129726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C0264A-497F-C044-B113-B138CBAC4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13" y="3590714"/>
            <a:ext cx="3891787" cy="129726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911C52-8B6D-434B-9D1A-74270180E4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13" y="4897832"/>
            <a:ext cx="3891787" cy="12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67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b="1" dirty="0"/>
              <a:t>Simulation of spherical inward propagating Carbon-Oxygen flame (IPF) of type Ia supernova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5F271A-C7B5-CF44-8332-707DF7EC5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5882521" cy="4724400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1E1280B-FBF9-634D-9350-266533C74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37" y="1146048"/>
            <a:ext cx="6130963" cy="47244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20936</TotalTime>
  <Words>739</Words>
  <Application>Microsoft Macintosh PowerPoint</Application>
  <PresentationFormat>全屏显示(4:3)</PresentationFormat>
  <Paragraphs>162</Paragraphs>
  <Slides>18</Slides>
  <Notes>16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宋体</vt:lpstr>
      <vt:lpstr>Arial</vt:lpstr>
      <vt:lpstr>Calibri</vt:lpstr>
      <vt:lpstr>Office Theme</vt:lpstr>
      <vt:lpstr>Self-introduction and Research Progress</vt:lpstr>
      <vt:lpstr>Self-introduction</vt:lpstr>
      <vt:lpstr>Self-introduction</vt:lpstr>
      <vt:lpstr>3D printing, Laser cutting</vt:lpstr>
      <vt:lpstr>Self-balance scooter, POV display</vt:lpstr>
      <vt:lpstr>2017 Intern @Hesai Photonics Technology</vt:lpstr>
      <vt:lpstr>Portable construction material thermal property measuring instrument</vt:lpstr>
      <vt:lpstr>Simulation of electrostatic precipitators</vt:lpstr>
      <vt:lpstr>Simulation of spherical inward propagating Carbon-Oxygen flame (IPF) of type Ia supernova</vt:lpstr>
      <vt:lpstr>Research Progress</vt:lpstr>
      <vt:lpstr>iOS BLE Application</vt:lpstr>
      <vt:lpstr>iOS Droplet Counter</vt:lpstr>
      <vt:lpstr>iOS Droplet Counter</vt:lpstr>
      <vt:lpstr>iOS Droplet Counter</vt:lpstr>
      <vt:lpstr>Problems</vt:lpstr>
      <vt:lpstr>Next week plan</vt:lpstr>
      <vt:lpstr>Appendix</vt:lpstr>
      <vt:lpstr>Thanks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苏星宇</cp:lastModifiedBy>
  <cp:revision>664</cp:revision>
  <cp:lastPrinted>2014-06-12T12:00:32Z</cp:lastPrinted>
  <dcterms:created xsi:type="dcterms:W3CDTF">2012-07-13T16:47:14Z</dcterms:created>
  <dcterms:modified xsi:type="dcterms:W3CDTF">2018-07-16T12:37:33Z</dcterms:modified>
</cp:coreProperties>
</file>